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  <p:sldId id="260" r:id="rId3"/>
  </p:sldIdLst>
  <p:sldSz cx="18288000" cy="10287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ordiaUPC" panose="020B0304020202020204" pitchFamily="34" charset="-34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15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E229E418-93EF-849B-7835-10F0F3530BB6}"/>
              </a:ext>
            </a:extLst>
          </p:cNvPr>
          <p:cNvSpPr txBox="1"/>
          <p:nvPr/>
        </p:nvSpPr>
        <p:spPr>
          <a:xfrm>
            <a:off x="4076698" y="3848100"/>
            <a:ext cx="10134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diaUPC" panose="020B0304020202020204" pitchFamily="34" charset="-34"/>
                <a:ea typeface="SimSun" panose="02010600030101010101" pitchFamily="2" charset="-122"/>
                <a:cs typeface="CordiaUPC" panose="020B0304020202020204" pitchFamily="34" charset="-34"/>
              </a:rPr>
              <a:t>Title: Template for Preparation of Full</a:t>
            </a:r>
            <a:r>
              <a:rPr kumimoji="0" lang="th-TH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diaUPC" panose="020B0304020202020204" pitchFamily="34" charset="-34"/>
                <a:ea typeface="SimSun" panose="02010600030101010101" pitchFamily="2" charset="-122"/>
                <a:cs typeface="CordiaUPC" panose="020B0304020202020204" pitchFamily="34" charset="-34"/>
              </a:rPr>
              <a:t> </a:t>
            </a:r>
            <a:r>
              <a:rPr kumimoji="0" lang="en-GB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diaUPC" panose="020B0304020202020204" pitchFamily="34" charset="-34"/>
                <a:ea typeface="SimSun" panose="02010600030101010101" pitchFamily="2" charset="-122"/>
                <a:cs typeface="CordiaUPC" panose="020B0304020202020204" pitchFamily="34" charset="-34"/>
              </a:rPr>
              <a:t>Manuscript</a:t>
            </a:r>
            <a:endParaRPr lang="th-TH" sz="54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7392FE26-8B5F-E37D-AA76-DC4675704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8647" y="6896100"/>
            <a:ext cx="6030703" cy="228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3200" baseline="300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1</a:t>
            </a:r>
            <a:r>
              <a:rPr lang="en-US" sz="32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Author, </a:t>
            </a:r>
            <a:r>
              <a:rPr lang="en-GB" sz="32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Affiliation name, email address</a:t>
            </a:r>
          </a:p>
          <a:p>
            <a:pPr algn="ctr"/>
            <a:r>
              <a:rPr lang="en-GB" sz="3200" baseline="300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2</a:t>
            </a:r>
            <a:r>
              <a:rPr lang="en-US" sz="32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Author, </a:t>
            </a:r>
            <a:r>
              <a:rPr lang="en-GB" sz="32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Affiliation name, email address</a:t>
            </a:r>
          </a:p>
          <a:p>
            <a:pPr algn="ctr"/>
            <a:r>
              <a:rPr lang="en-GB" sz="3200" baseline="300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3</a:t>
            </a:r>
            <a:r>
              <a:rPr lang="en-US" sz="32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Author, </a:t>
            </a:r>
            <a:r>
              <a:rPr lang="en-GB" sz="3200" dirty="0">
                <a:solidFill>
                  <a:prstClr val="white">
                    <a:lumMod val="50000"/>
                  </a:prstClr>
                </a:solidFill>
                <a:latin typeface="CordiaUPC" pitchFamily="34" charset="-34"/>
                <a:cs typeface="CordiaUPC" pitchFamily="34" charset="-34"/>
              </a:rPr>
              <a:t>Affiliation name, email address</a:t>
            </a:r>
          </a:p>
        </p:txBody>
      </p:sp>
    </p:spTree>
    <p:extLst>
      <p:ext uri="{BB962C8B-B14F-4D97-AF65-F5344CB8AC3E}">
        <p14:creationId xmlns:p14="http://schemas.microsoft.com/office/powerpoint/2010/main" val="3598782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F288AC-8423-353E-2CC0-F3179855906C}"/>
              </a:ext>
            </a:extLst>
          </p:cNvPr>
          <p:cNvSpPr txBox="1">
            <a:spLocks/>
          </p:cNvSpPr>
          <p:nvPr/>
        </p:nvSpPr>
        <p:spPr>
          <a:xfrm>
            <a:off x="963979" y="2552700"/>
            <a:ext cx="8180021" cy="196936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-358775" algn="l">
              <a:lnSpc>
                <a:spcPct val="75000"/>
              </a:lnSpc>
            </a:pPr>
            <a:r>
              <a:rPr lang="en-US" sz="4800" b="1" dirty="0">
                <a:latin typeface="CordiaUPC" pitchFamily="34" charset="-34"/>
                <a:cs typeface="CordiaUPC" pitchFamily="34" charset="-34"/>
              </a:rPr>
              <a:t>1. Introduction (Head/Topic should not be less  than 36 </a:t>
            </a:r>
            <a:r>
              <a:rPr lang="en-US" sz="4800" b="1" dirty="0" err="1">
                <a:latin typeface="CordiaUPC" pitchFamily="34" charset="-34"/>
                <a:cs typeface="CordiaUPC" pitchFamily="34" charset="-34"/>
              </a:rPr>
              <a:t>pt</a:t>
            </a:r>
            <a:r>
              <a:rPr lang="en-US" sz="4800" b="1" dirty="0">
                <a:latin typeface="CordiaUPC" pitchFamily="34" charset="-34"/>
                <a:cs typeface="CordiaUPC" pitchFamily="34" charset="-34"/>
              </a:rPr>
              <a:t> - </a:t>
            </a:r>
            <a:r>
              <a:rPr lang="en-US" sz="4800" b="1" dirty="0" err="1">
                <a:latin typeface="CordiaUPC" pitchFamily="34" charset="-34"/>
                <a:cs typeface="CordiaUPC" pitchFamily="34" charset="-34"/>
              </a:rPr>
              <a:t>CordiaUPC</a:t>
            </a:r>
            <a:r>
              <a:rPr lang="en-US" sz="4800" b="1" dirty="0">
                <a:latin typeface="CordiaUPC" pitchFamily="34" charset="-34"/>
                <a:cs typeface="CordiaUPC" pitchFamily="34" charset="-34"/>
              </a:rPr>
              <a:t> font.)</a:t>
            </a:r>
            <a:endParaRPr lang="th-TH" sz="4800" b="1" dirty="0">
              <a:latin typeface="CordiaUPC" pitchFamily="34" charset="-34"/>
              <a:cs typeface="CordiaUPC" pitchFamily="34" charset="-34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7D29BA3-5C82-8F78-6AEC-BE5F69E65442}"/>
              </a:ext>
            </a:extLst>
          </p:cNvPr>
          <p:cNvSpPr txBox="1">
            <a:spLocks/>
          </p:cNvSpPr>
          <p:nvPr/>
        </p:nvSpPr>
        <p:spPr>
          <a:xfrm>
            <a:off x="2743201" y="4141066"/>
            <a:ext cx="7169047" cy="451669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CordiaUPC" pitchFamily="34" charset="-34"/>
                <a:cs typeface="CordiaUPC" pitchFamily="34" charset="-34"/>
              </a:rPr>
              <a:t>- Presentation should be limited in the range of 15-20 pages. </a:t>
            </a:r>
          </a:p>
          <a:p>
            <a:r>
              <a:rPr lang="en-US" sz="3600" dirty="0">
                <a:latin typeface="CordiaUPC" pitchFamily="34" charset="-34"/>
                <a:cs typeface="CordiaUPC" pitchFamily="34" charset="-34"/>
              </a:rPr>
              <a:t>- Slides’ size should be ‘On-screen show (16:9)’.</a:t>
            </a:r>
          </a:p>
          <a:p>
            <a:r>
              <a:rPr lang="en-US" sz="3600" dirty="0">
                <a:latin typeface="CordiaUPC" pitchFamily="34" charset="-34"/>
                <a:cs typeface="CordiaUPC" pitchFamily="34" charset="-34"/>
              </a:rPr>
              <a:t>- Body texts should not be less than 24 </a:t>
            </a:r>
            <a:r>
              <a:rPr lang="en-US" sz="3600" dirty="0" err="1">
                <a:latin typeface="CordiaUPC" pitchFamily="34" charset="-34"/>
                <a:cs typeface="CordiaUPC" pitchFamily="34" charset="-34"/>
              </a:rPr>
              <a:t>pt</a:t>
            </a:r>
            <a:r>
              <a:rPr lang="en-US" sz="3600" dirty="0">
                <a:latin typeface="CordiaUPC" pitchFamily="34" charset="-34"/>
                <a:cs typeface="CordiaUPC" pitchFamily="34" charset="-34"/>
              </a:rPr>
              <a:t> – </a:t>
            </a:r>
            <a:r>
              <a:rPr lang="en-US" sz="3600" dirty="0" err="1">
                <a:latin typeface="CordiaUPC" pitchFamily="34" charset="-34"/>
                <a:cs typeface="CordiaUPC" pitchFamily="34" charset="-34"/>
              </a:rPr>
              <a:t>CordiaUPC</a:t>
            </a:r>
            <a:r>
              <a:rPr lang="en-US" sz="3600" dirty="0">
                <a:latin typeface="CordiaUPC" pitchFamily="34" charset="-34"/>
                <a:cs typeface="CordiaUPC" pitchFamily="34" charset="-34"/>
              </a:rPr>
              <a:t> font. </a:t>
            </a:r>
          </a:p>
          <a:p>
            <a:r>
              <a:rPr lang="en-US" sz="3600" dirty="0">
                <a:latin typeface="CordiaUPC" pitchFamily="34" charset="-34"/>
                <a:cs typeface="CordiaUPC" pitchFamily="34" charset="-34"/>
              </a:rPr>
              <a:t>- The quality of figures and tables for presentation should be clear enough.</a:t>
            </a:r>
            <a:endParaRPr lang="th-TH" sz="3600" dirty="0">
              <a:latin typeface="CordiaUPC" pitchFamily="34" charset="-34"/>
              <a:cs typeface="CordiaUPC" pitchFamily="34" charset="-34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7F4733F6-01C0-6D65-7E1A-75BE6FC54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1" y="8564880"/>
            <a:ext cx="8382000" cy="971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dirty="0">
                <a:latin typeface="CordiaUPC" pitchFamily="34" charset="-34"/>
                <a:cs typeface="CordiaUPC" pitchFamily="34" charset="-34"/>
              </a:rPr>
              <a:t>Texts in footnote should not be less than 16 </a:t>
            </a:r>
            <a:r>
              <a:rPr lang="en-US" sz="3200" dirty="0" err="1">
                <a:latin typeface="CordiaUPC" pitchFamily="34" charset="-34"/>
                <a:cs typeface="CordiaUPC" pitchFamily="34" charset="-34"/>
              </a:rPr>
              <a:t>pt</a:t>
            </a:r>
            <a:r>
              <a:rPr lang="en-US" sz="3200" dirty="0">
                <a:latin typeface="CordiaUPC" pitchFamily="34" charset="-34"/>
                <a:cs typeface="CordiaUPC" pitchFamily="34" charset="-34"/>
              </a:rPr>
              <a:t> – </a:t>
            </a:r>
            <a:r>
              <a:rPr lang="en-US" sz="3200" dirty="0" err="1">
                <a:latin typeface="CordiaUPC" pitchFamily="34" charset="-34"/>
                <a:cs typeface="CordiaUPC" pitchFamily="34" charset="-34"/>
              </a:rPr>
              <a:t>CordiaUPC</a:t>
            </a:r>
            <a:r>
              <a:rPr lang="en-US" sz="3200" dirty="0">
                <a:latin typeface="CordiaUPC" pitchFamily="34" charset="-34"/>
                <a:cs typeface="CordiaUPC" pitchFamily="34" charset="-34"/>
              </a:rPr>
              <a:t> font</a:t>
            </a:r>
            <a:endParaRPr lang="en-GB" sz="3200" dirty="0">
              <a:latin typeface="CordiaUPC" pitchFamily="34" charset="-34"/>
              <a:cs typeface="Cord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3677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115</Words>
  <Application>Microsoft Office PowerPoint</Application>
  <PresentationFormat>กำหนดเอง</PresentationFormat>
  <Paragraphs>10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6" baseType="lpstr">
      <vt:lpstr>CordiaUPC</vt:lpstr>
      <vt:lpstr>Arial</vt:lpstr>
      <vt:lpstr>Calibri</vt:lpstr>
      <vt:lpstr>Office Theme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เพิ่มหัวเรื่อง</dc:title>
  <dc:creator>asus</dc:creator>
  <cp:lastModifiedBy>Anupong Khamplod</cp:lastModifiedBy>
  <cp:revision>7</cp:revision>
  <dcterms:created xsi:type="dcterms:W3CDTF">2006-08-16T00:00:00Z</dcterms:created>
  <dcterms:modified xsi:type="dcterms:W3CDTF">2023-07-15T03:16:31Z</dcterms:modified>
  <dc:identifier>DAFHV8xnvJE</dc:identifier>
</cp:coreProperties>
</file>